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9" r:id="rId4"/>
    <p:sldId id="258" r:id="rId5"/>
    <p:sldId id="267" r:id="rId6"/>
    <p:sldId id="261" r:id="rId7"/>
    <p:sldId id="260" r:id="rId8"/>
    <p:sldId id="262" r:id="rId9"/>
    <p:sldId id="263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44F9-AD18-2D1D-1DE2-4F09FBE79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B110E-34DD-A173-220E-1FE58DDA4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73CE-4036-3C4D-EB4E-0797D9B9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4E733-D0E8-F834-04A9-28C0AD49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08BD-DC01-804F-8626-2DC289D5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69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F990-E85E-C25A-5D1E-7C1D6D2C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5CFA0-F5DA-65FB-D13F-F598B984C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86771-894C-299F-B90F-171D4F69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7A0B1-915E-4050-A54C-BAE5A304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62F6-1C0A-2C6F-8019-2F73B935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02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7C819-F720-52AC-1C85-74DC8DE82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782FD-9E86-D2AB-A282-6224EB585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97865-CCDE-9086-EBDD-ABC2CBCE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69F60-CAEF-B602-7F1A-CB4AC8B2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20832-8FF7-DA28-EB0F-AE03763D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11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D7D5-02AD-DBDA-D406-55162C04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EDD57-F67A-5211-BB8A-2DAA1F156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0F937-0B44-BF66-9458-81702075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39787-772C-3F00-FADA-35CC3C74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A50F6-5E4A-98C9-7B12-89893C61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7850-5F1B-18B6-7810-12F980A9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08ED6-3066-E7AF-A2DB-BC5422F8D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16E63-CAF3-27D5-C7AD-43D8E709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68573-A3A5-6C15-DB07-C22E92D5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EC8B-2569-694E-E1FA-F8A93B5D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66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4279-25BB-D0A3-E4DE-52710002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7A57-911A-7419-6002-CC8640F19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9ED6B-3FAD-F98C-4B99-4575B7006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A4F35-AB7F-90FA-59FE-3F7EA3F7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3FB2C-64FC-1186-4A8F-CC180C47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4DD0B-D412-1966-F767-14C32502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1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E943-1A20-97B4-25B4-89603E4A5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D53E-9F60-8B15-983A-99A2AFA89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F3AF3-42DE-E307-B6A2-1D5DECAC1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2FD48-F0DC-E27E-9923-EE93D00B2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A4C44-5F0D-F30F-1621-61EB04EAC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0A91D-CD15-2B2D-CB89-36D49048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63874-5064-324F-FB49-77169FEB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2C311-F8C2-5B96-94C6-8CFBED1F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08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D5BB-DB63-C3D3-3820-0EA1C183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F3183-B364-5D53-AD50-86C5FBA2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2408-1128-42CB-6F82-14EDB0F2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3234E-A0C8-E3EA-CDB9-4F3CA652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89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01846-E0AA-E26B-D461-D763C89F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9EFCF-950B-3B5C-A5CB-E404E4F8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2499-E719-B099-16B1-1F2E97DC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01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FFCD-1D11-E19D-F938-F64E369D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8D8E-E4A1-5D0B-7E36-746AAAD0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D305A-DD88-610B-9AF9-6F65EDF04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5CB77-89C5-EE45-4D05-139729B6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758A0-5177-DF83-819C-9361431D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6493F-24EC-E12B-B747-0713D167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78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EC02-380F-0DE4-32E1-CF50D78D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E73D7-3A9A-5E58-1A0C-1018C49B2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AACB1-88DB-717A-C42E-44C810D4F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E9A22-F815-B72F-1A3F-512FCFB5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24608-E6A1-C56A-C0B9-3B960332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51A70-30A7-35EC-DA07-123731A5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4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1245C-4D58-FB47-3879-5B784D6E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1C1EB-61AC-8F7C-4B58-BB2ECC48A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B1154-4087-79FE-20B8-C7A77BF7D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A6B22-BD5D-4861-A401-60767F259A87}" type="datetimeFigureOut">
              <a:rPr lang="de-DE" smtClean="0"/>
              <a:t>09.12.2023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664E-288A-4D79-87AA-0BB25CA27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4E43-2929-D33E-CA00-572CC76D5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F18DC-3A39-4534-9F8B-7A8E781AA3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35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ross 1">
            <a:extLst>
              <a:ext uri="{FF2B5EF4-FFF2-40B4-BE49-F238E27FC236}">
                <a16:creationId xmlns:a16="http://schemas.microsoft.com/office/drawing/2014/main" id="{086E398B-DFDD-B94B-882B-FFCE82C45CB2}"/>
              </a:ext>
            </a:extLst>
          </p:cNvPr>
          <p:cNvSpPr/>
          <p:nvPr/>
        </p:nvSpPr>
        <p:spPr>
          <a:xfrm>
            <a:off x="5752051" y="3086100"/>
            <a:ext cx="687897" cy="685800"/>
          </a:xfrm>
          <a:prstGeom prst="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98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B9AC3-DA38-6C88-4F6D-8B13828952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0FFCD-C6B2-3754-5723-BC2DF08BD5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9D419-7B5D-6939-F483-5D02B32880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13BC7-3FC9-D12C-E333-38B617FB17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81DCF-B97E-DED5-F6A3-4F46FD148DA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0D2EE-812B-C4CA-E079-294AC13B19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06211-54BA-F85A-0237-3277884401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D6E95-5E9D-3276-09F6-5258FE3457C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BFE11-EB8A-4DF0-66D3-2C0AEBE3A7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026AF-4CCB-11F3-C533-4F34B56376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2A85-DE28-D7FA-48F9-DF08D8F7BE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23A73-2237-0010-7186-8E9D0DFD978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EE2A-25E6-EF73-ED48-BDAF8C64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Eye Tracking Studie </a:t>
            </a:r>
            <a:r>
              <a:rPr lang="en-US" dirty="0" err="1"/>
              <a:t>Kochrezepte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364BA-3437-F607-54F5-AB9CBBA9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5016"/>
            <a:ext cx="10897998" cy="1227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Aufgabe: 	Lese die </a:t>
            </a:r>
            <a:r>
              <a:rPr lang="en-US" dirty="0" err="1"/>
              <a:t>Kochrezepte</a:t>
            </a:r>
            <a:r>
              <a:rPr lang="en-US" dirty="0"/>
              <a:t> so,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müsstest</a:t>
            </a:r>
            <a:r>
              <a:rPr lang="en-US" dirty="0"/>
              <a:t> du </a:t>
            </a:r>
            <a:r>
              <a:rPr lang="en-US" dirty="0" err="1"/>
              <a:t>eins</a:t>
            </a:r>
            <a:r>
              <a:rPr lang="en-US" dirty="0"/>
              <a:t> der </a:t>
            </a:r>
            <a:r>
              <a:rPr lang="en-US" dirty="0" err="1"/>
              <a:t>Gerichte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heute</a:t>
            </a:r>
            <a:r>
              <a:rPr lang="en-US" dirty="0"/>
              <a:t> Abend </a:t>
            </a:r>
            <a:r>
              <a:rPr lang="en-US" dirty="0" err="1"/>
              <a:t>zubereiten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650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BA87F-7F89-D77B-B782-50984CFF36F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C6AC5-90F9-8C0A-DC4D-82316F8A531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0F6465-39CE-7C34-B6A9-50196450A6F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56952-C982-D5EA-13C9-DCA5633FA01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2CA9BE1-45D8-F5BD-A88A-738F54FB6F79}"/>
              </a:ext>
            </a:extLst>
          </p:cNvPr>
          <p:cNvGrpSpPr/>
          <p:nvPr/>
        </p:nvGrpSpPr>
        <p:grpSpPr>
          <a:xfrm>
            <a:off x="1657896" y="0"/>
            <a:ext cx="8876208" cy="6857999"/>
            <a:chOff x="-808" y="0"/>
            <a:chExt cx="8876208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59D27A-42CF-4F75-DF1E-A7ABB299F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7" y="1292048"/>
              <a:ext cx="4414345" cy="35410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BB3173-9D9E-9B49-8D14-484D07A4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08" y="4833076"/>
              <a:ext cx="4311739" cy="7632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F20C7E-8248-B057-D1ED-A57CD5937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4346" y="0"/>
              <a:ext cx="3086341" cy="30625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D1BE1C-2D24-2177-94FE-B46BAD4C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346" y="3062562"/>
              <a:ext cx="4461054" cy="3795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06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B0572-7022-61CE-E492-E95AC67B2A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D602F-A3BD-F1EC-8DC7-C87E5933AC7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38246-C838-7D9B-0872-A5E63B98A4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534F6-29A8-E430-850E-FC8E3C554A0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CBC83-0004-4D72-91F4-33A441F85E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AB272-31AE-A418-3683-195B6ADB60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5A96A-E374-CE52-D4BA-3B9EC24665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AFA08-4484-949F-A345-60643DBBBB0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70520-C8EC-CB5C-5E75-A075D93E79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DE7BD-EA9A-34A9-8C55-B0DF866E7AF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D2049-08A5-290E-81A5-3DF7E06F98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B16CA-C921-C124-5782-A7EB8F56253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9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E777B-C678-1EB9-899F-987445BBE0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CB9B6-4CA5-3524-3A83-42C4C1B81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8E634-0ED5-6A80-31C4-DA24D29CC8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7E861-3A12-CB60-3575-E4AB1540669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9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50AE8-7823-7826-47E1-33B1B0DE76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289304"/>
            <a:ext cx="4416552" cy="35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F5841-DCDA-11EE-9F3D-7301662513F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4" y="4837176"/>
            <a:ext cx="4315968" cy="768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3926F-08FA-D7ED-B826-EB179BF8A0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0"/>
            <a:ext cx="3090672" cy="3063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1F531-6A0C-F611-A6EF-B7F4398688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1616" y="3063240"/>
            <a:ext cx="4462272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Eye Tracking Studie Kochrezepte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Graml</dc:creator>
  <cp:lastModifiedBy>Michael Graml</cp:lastModifiedBy>
  <cp:revision>2</cp:revision>
  <dcterms:created xsi:type="dcterms:W3CDTF">2023-11-20T12:05:30Z</dcterms:created>
  <dcterms:modified xsi:type="dcterms:W3CDTF">2023-12-09T12:47:31Z</dcterms:modified>
</cp:coreProperties>
</file>